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8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50" name="" descr=""/>
          <p:cNvPicPr/>
          <p:nvPr/>
        </p:nvPicPr>
        <p:blipFill>
          <a:blip r:embed="rId2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51" name="" descr=""/>
          <p:cNvPicPr/>
          <p:nvPr/>
        </p:nvPicPr>
        <p:blipFill>
          <a:blip r:embed="rId3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99" name="" descr=""/>
          <p:cNvPicPr/>
          <p:nvPr/>
        </p:nvPicPr>
        <p:blipFill>
          <a:blip r:embed="rId2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100" name="" descr=""/>
          <p:cNvPicPr/>
          <p:nvPr/>
        </p:nvPicPr>
        <p:blipFill>
          <a:blip r:embed="rId3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0" y="2666880"/>
            <a:ext cx="4190760" cy="419076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0" y="2895480"/>
            <a:ext cx="2361960" cy="236196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8609040" y="5867280"/>
            <a:ext cx="990360" cy="99036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7999560" y="8640"/>
            <a:ext cx="1599840" cy="159984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PlaceHolder 13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" name="PlaceHolder 14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ZA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16/09/04</a:t>
            </a:r>
            <a:endParaRPr b="0" lang="en-Z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" name="PlaceHolder 15"/>
          <p:cNvSpPr>
            <a:spLocks noGrp="1"/>
          </p:cNvSpPr>
          <p:nvPr>
            <p:ph type="ftr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</p:spPr>
        <p:txBody>
          <a:bodyPr anchor="ctr"/>
          <a:p>
            <a:endParaRPr b="0" lang="en-Z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" name="CustomShape 16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" name="PlaceHolder 1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20E2DDC0-B922-4D1B-BEF1-49D7BAFBFC6B}" type="slidenum">
              <a:rPr b="0" lang="en-ZA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Z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" name="PlaceHolder 1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CustomShape 2"/>
          <p:cNvSpPr/>
          <p:nvPr/>
        </p:nvSpPr>
        <p:spPr>
          <a:xfrm>
            <a:off x="0" y="2666880"/>
            <a:ext cx="4190760" cy="419076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4" name="CustomShape 3"/>
          <p:cNvSpPr/>
          <p:nvPr/>
        </p:nvSpPr>
        <p:spPr>
          <a:xfrm>
            <a:off x="0" y="2895480"/>
            <a:ext cx="2361960" cy="236196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5" name="CustomShape 4"/>
          <p:cNvSpPr/>
          <p:nvPr/>
        </p:nvSpPr>
        <p:spPr>
          <a:xfrm>
            <a:off x="8609040" y="5867280"/>
            <a:ext cx="990360" cy="99036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6" name="CustomShape 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7" name="CustomShape 6"/>
          <p:cNvSpPr/>
          <p:nvPr/>
        </p:nvSpPr>
        <p:spPr>
          <a:xfrm>
            <a:off x="7999560" y="8640"/>
            <a:ext cx="1599840" cy="159984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8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CustomShap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2" name="PlaceHolder 1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3" name="PlaceHolder 1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LevelClick to edit Master text styles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4" name="PlaceHolder 13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1" lang="en-ZA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16/09/04</a:t>
            </a:r>
            <a:endParaRPr b="0" lang="en-Z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5" name="PlaceHolder 14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/>
          <a:p>
            <a:endParaRPr b="0" lang="en-ZA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6" name="PlaceHolder 1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78F70C2B-B0BA-4265-868C-882597041EA1}" type="slidenum">
              <a:rPr b="0" lang="en-ZA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ZA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K-Means Parallel Project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ZA" sz="1800" spc="-1" strike="noStrike" cap="all">
                <a:solidFill>
                  <a:srgbClr val="ef53a5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Massive Dyanmic:</a:t>
            </a:r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ZA" sz="1800" spc="-1" strike="noStrike" cap="all">
                <a:solidFill>
                  <a:srgbClr val="ef53a5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Liron Mizrahi, Daniel da Silva, Fran-pierre Nel and Jason Chalom</a:t>
            </a:r>
            <a:endParaRPr b="0" lang="en-ZA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K-Means?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Our Plan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To use C++ and open MP for the code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To Use NodeJs and web technologies for the UI, control and graphing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We will have both sequential and parallel versions of the K-means offline and online algrothims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technology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C++ and Open MP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NodeJs for webui and graphing of results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we have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0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Data Decomposition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1"/>
          <a:stretch/>
        </p:blipFill>
        <p:spPr>
          <a:xfrm>
            <a:off x="2553120" y="2603160"/>
            <a:ext cx="6028560" cy="3416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Task Dependency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2185560" y="2377440"/>
            <a:ext cx="1198440" cy="4080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Task Decomposition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1392480" y="2262240"/>
            <a:ext cx="3364200" cy="4505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</TotalTime>
  <Application>LibreOffice/5.1.4.2$Linux_X86_64 LibreOffice_project/10m0$Build-2</Application>
  <Words>80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2016-09-02T15:10:27Z</dcterms:created>
  <dc:creator>SoftDev</dc:creator>
  <dc:description/>
  <dc:language>en-ZA</dc:language>
  <cp:lastModifiedBy/>
  <dcterms:modified xsi:type="dcterms:W3CDTF">2016-09-04T20:12:13Z</dcterms:modified>
  <cp:revision>4</cp:revision>
  <dc:subject/>
  <dc:title>K-Means Parallel Project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